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1" r:id="rId20"/>
  </p:sldIdLst>
  <p:sldSz cx="12192000" cy="6858000"/>
  <p:notesSz cx="6858000" cy="9144000"/>
  <p:defaultTextStyle>
    <a:defPPr>
      <a:defRPr lang="en-B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11"/>
    <p:restoredTop sz="94682"/>
  </p:normalViewPr>
  <p:slideViewPr>
    <p:cSldViewPr snapToGrid="0">
      <p:cViewPr varScale="1">
        <p:scale>
          <a:sx n="126" d="100"/>
          <a:sy n="126" d="100"/>
        </p:scale>
        <p:origin x="224" y="224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ED088-CDB0-0D4A-9118-A0DF31BF5316}" type="datetimeFigureOut">
              <a:rPr lang="en-BD" smtClean="0"/>
              <a:t>14/10/25</a:t>
            </a:fld>
            <a:endParaRPr lang="en-B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7B31F-7FCD-BB42-AB0B-5C4A187B184F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948452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7B31F-7FCD-BB42-AB0B-5C4A187B184F}" type="slidenum">
              <a:rPr lang="en-BD" smtClean="0"/>
              <a:t>1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880076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7B31F-7FCD-BB42-AB0B-5C4A187B184F}" type="slidenum">
              <a:rPr lang="en-BD" smtClean="0"/>
              <a:t>13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211875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7B31F-7FCD-BB42-AB0B-5C4A187B184F}" type="slidenum">
              <a:rPr lang="en-BD" smtClean="0"/>
              <a:t>14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690977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7B31F-7FCD-BB42-AB0B-5C4A187B184F}" type="slidenum">
              <a:rPr lang="en-BD" smtClean="0"/>
              <a:t>15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088155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7B31F-7FCD-BB42-AB0B-5C4A187B184F}" type="slidenum">
              <a:rPr lang="en-BD" smtClean="0"/>
              <a:t>16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552668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7B31F-7FCD-BB42-AB0B-5C4A187B184F}" type="slidenum">
              <a:rPr lang="en-BD" smtClean="0"/>
              <a:t>2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932783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7B31F-7FCD-BB42-AB0B-5C4A187B184F}" type="slidenum">
              <a:rPr lang="en-BD" smtClean="0"/>
              <a:t>3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890386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7B31F-7FCD-BB42-AB0B-5C4A187B184F}" type="slidenum">
              <a:rPr lang="en-BD" smtClean="0"/>
              <a:t>4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631442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7B31F-7FCD-BB42-AB0B-5C4A187B184F}" type="slidenum">
              <a:rPr lang="en-BD" smtClean="0"/>
              <a:t>7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800317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7B31F-7FCD-BB42-AB0B-5C4A187B184F}" type="slidenum">
              <a:rPr lang="en-BD" smtClean="0"/>
              <a:t>9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601963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7B31F-7FCD-BB42-AB0B-5C4A187B184F}" type="slidenum">
              <a:rPr lang="en-BD" smtClean="0"/>
              <a:t>10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01082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7B31F-7FCD-BB42-AB0B-5C4A187B184F}" type="slidenum">
              <a:rPr lang="en-BD" smtClean="0"/>
              <a:t>11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738121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7B31F-7FCD-BB42-AB0B-5C4A187B184F}" type="slidenum">
              <a:rPr lang="en-BD" smtClean="0"/>
              <a:t>12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580034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127A-7B9A-2A4B-5BED-B19E09725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7247A3-6016-32C0-B3FC-79629D5DD8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46B8C-18A7-B9E8-007C-CC28FC71E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AC28-E3FC-9547-827F-274BA8E9DFD9}" type="datetimeFigureOut">
              <a:rPr lang="en-BD" smtClean="0"/>
              <a:t>14/10/25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71DDB-DB66-BFDF-3E00-4A02B268F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E01F5-E5F3-6E56-72DC-5BAE32184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D6-C3B1-1642-B9DA-377CC7C256B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32830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F6887-6CF6-286F-ABED-50DBD3EFB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3BC4C3-E559-1701-9CB4-B09643EB7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7677B-84DD-73D7-DEDB-901401E60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AC28-E3FC-9547-827F-274BA8E9DFD9}" type="datetimeFigureOut">
              <a:rPr lang="en-BD" smtClean="0"/>
              <a:t>14/10/25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6ADF0-539C-5A9A-15D2-763CFAE11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B23C-1586-5198-871D-5D3BD51B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D6-C3B1-1642-B9DA-377CC7C256B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70820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444B7F-9922-D84D-053B-0F0D86A13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543CE0-B45D-0F33-A7AE-D854419C1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9F60E-DB52-B9F6-E995-47F30896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AC28-E3FC-9547-827F-274BA8E9DFD9}" type="datetimeFigureOut">
              <a:rPr lang="en-BD" smtClean="0"/>
              <a:t>14/10/25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F50A0-1031-1766-EC7E-346EDB0DE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9FA3E-9762-CA11-ECB1-56A81C410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D6-C3B1-1642-B9DA-377CC7C256B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43926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96E30-7D39-1E7A-597A-6C31DC0F4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0D8E1-A64A-68F5-3AF2-C97473B3E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7A3A2-C91E-30A7-BB2C-BF2456DB6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AC28-E3FC-9547-827F-274BA8E9DFD9}" type="datetimeFigureOut">
              <a:rPr lang="en-BD" smtClean="0"/>
              <a:t>14/10/25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6DEE1-6677-3135-F159-E2D9E1E74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BCEB3-03CF-46FC-B85D-401425F97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D6-C3B1-1642-B9DA-377CC7C256B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422771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39380-17BE-8397-C8DD-CD196DC4B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20BF5-F399-D3D5-3F18-8A54657E9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92346-3802-5C34-CCCC-01552E87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AC28-E3FC-9547-827F-274BA8E9DFD9}" type="datetimeFigureOut">
              <a:rPr lang="en-BD" smtClean="0"/>
              <a:t>14/10/25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F0427-49F9-9A01-DFE1-09602BBA5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5566A-19F8-D0BD-40C0-E7D9AA827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D6-C3B1-1642-B9DA-377CC7C256B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388929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F9556-7D1E-A7A6-049F-87577435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67779-B98E-492F-BE31-22759C093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A8C43-6128-15E5-8282-69CB27E2A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0217C-BBE4-53EB-DF85-BED317B2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AC28-E3FC-9547-827F-274BA8E9DFD9}" type="datetimeFigureOut">
              <a:rPr lang="en-BD" smtClean="0"/>
              <a:t>14/10/25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422D5-587A-AF1C-09E3-A87D55D49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7E55F-D2E4-04FA-A84E-3514CA4BF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D6-C3B1-1642-B9DA-377CC7C256B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074253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CA96D-4074-992D-EDA1-FDCC38C68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0EB53-35BE-FF77-0643-3072C3D53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001025-CE17-DDCF-835C-0FC3865BF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15471A-0FB9-F5E5-6FC7-3C3752EF6C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FBCBFF-9C25-7104-0CD7-EBCD760D22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67331A-011E-B521-B13F-9684053A6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AC28-E3FC-9547-827F-274BA8E9DFD9}" type="datetimeFigureOut">
              <a:rPr lang="en-BD" smtClean="0"/>
              <a:t>14/10/25</a:t>
            </a:fld>
            <a:endParaRPr lang="en-B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3164C6-3C56-5CC7-C3A6-BFB2BFB24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477CC7-0258-8EA6-6FEB-AB2D4B9D4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D6-C3B1-1642-B9DA-377CC7C256B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37680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BCAF-5EFD-44B1-4B5F-927116DE5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3EB2D4-9D8D-6850-D37C-91C48AA3A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AC28-E3FC-9547-827F-274BA8E9DFD9}" type="datetimeFigureOut">
              <a:rPr lang="en-BD" smtClean="0"/>
              <a:t>14/10/25</a:t>
            </a:fld>
            <a:endParaRPr lang="en-B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5C2EF8-61B1-D277-EA1D-D8476E6F5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0903E9-6992-BDE5-67DF-897285FA1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D6-C3B1-1642-B9DA-377CC7C256B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42922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2B47B4-1634-8C06-CB20-94073B4C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AC28-E3FC-9547-827F-274BA8E9DFD9}" type="datetimeFigureOut">
              <a:rPr lang="en-BD" smtClean="0"/>
              <a:t>14/10/25</a:t>
            </a:fld>
            <a:endParaRPr lang="en-B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0CC70-D220-8C68-1DAB-A819C61A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C8E21-3AD6-6B5E-3422-ED4852130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D6-C3B1-1642-B9DA-377CC7C256B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149470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D40CC-2D98-CF8C-82B7-10223E5F9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7EA3E-20A6-A07D-B18E-CC7E72B42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2EA5CF-13A3-E7C2-7DFA-919C83B38F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D4263-F84E-5BA5-750A-936B2F70D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AC28-E3FC-9547-827F-274BA8E9DFD9}" type="datetimeFigureOut">
              <a:rPr lang="en-BD" smtClean="0"/>
              <a:t>14/10/25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45BD3-F611-D60D-985A-2F436D4B6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E48D6-F4D3-CAD0-9B2E-4732F683F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D6-C3B1-1642-B9DA-377CC7C256B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351009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E8CD0-C83C-67F0-D506-F0783C4F8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92E093-A3AD-A5EC-2CBE-2C0FCD345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CECA95-1144-1B87-7C6A-E8420C71D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EE3848-065D-F6A1-A1DD-12D4694C1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BAC28-E3FC-9547-827F-274BA8E9DFD9}" type="datetimeFigureOut">
              <a:rPr lang="en-BD" smtClean="0"/>
              <a:t>14/10/25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4E17EE-695F-B4C7-24C2-E9A4B84B4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CAA26-0D1C-28C5-CB3D-6107FEEB8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11FD6-C3B1-1642-B9DA-377CC7C256B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537258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BB8CB9-38DE-D1A1-8082-8E50B58A2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D7E2F-3D54-FBAA-84FF-076F23072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0550F-0947-C009-15F0-175C26B4B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ABAC28-E3FC-9547-827F-274BA8E9DFD9}" type="datetimeFigureOut">
              <a:rPr lang="en-BD" smtClean="0"/>
              <a:t>14/10/25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D7B1E-42C6-15F6-7041-BB6D8FE8E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616D9-5DC4-6366-9756-55EB61D3F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A11FD6-C3B1-1642-B9DA-377CC7C256BE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237517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4D82-1789-61ED-000F-6918D2FB57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BD" dirty="0"/>
              <a:t>SVM – Part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E99888-F59C-2714-A545-1147190903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BD" dirty="0"/>
              <a:t>Rakib Mahmud</a:t>
            </a:r>
          </a:p>
        </p:txBody>
      </p:sp>
    </p:spTree>
    <p:extLst>
      <p:ext uri="{BB962C8B-B14F-4D97-AF65-F5344CB8AC3E}">
        <p14:creationId xmlns:p14="http://schemas.microsoft.com/office/powerpoint/2010/main" val="3108275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F71BC-2E67-BDDB-9CF8-11BE18380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 dirty="0"/>
          </a:p>
        </p:txBody>
      </p:sp>
      <p:pic>
        <p:nvPicPr>
          <p:cNvPr id="5" name="Content Placeholder 4" descr="A white paper with black text and numbers&#10;&#10;AI-generated content may be incorrect.">
            <a:extLst>
              <a:ext uri="{FF2B5EF4-FFF2-40B4-BE49-F238E27FC236}">
                <a16:creationId xmlns:a16="http://schemas.microsoft.com/office/drawing/2014/main" id="{79EB2DA1-44D8-A2D9-E09B-2CBF4EBCF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7092" y="376276"/>
            <a:ext cx="11155630" cy="6292153"/>
          </a:xfrm>
        </p:spPr>
      </p:pic>
    </p:spTree>
    <p:extLst>
      <p:ext uri="{BB962C8B-B14F-4D97-AF65-F5344CB8AC3E}">
        <p14:creationId xmlns:p14="http://schemas.microsoft.com/office/powerpoint/2010/main" val="16395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32FC2-C4E7-1157-C89B-A6A2D45A3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 dirty="0"/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E6AFA69B-98C7-110A-5F31-610CF0184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2527" y="245326"/>
            <a:ext cx="10651273" cy="6467707"/>
          </a:xfrm>
        </p:spPr>
      </p:pic>
    </p:spTree>
    <p:extLst>
      <p:ext uri="{BB962C8B-B14F-4D97-AF65-F5344CB8AC3E}">
        <p14:creationId xmlns:p14="http://schemas.microsoft.com/office/powerpoint/2010/main" val="1288966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20A40-F3DF-321F-3FE9-E2E8E1A9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 dirty="0"/>
          </a:p>
        </p:txBody>
      </p:sp>
      <p:pic>
        <p:nvPicPr>
          <p:cNvPr id="5" name="Content Placeholder 4" descr="A screenshot of a math problem&#10;&#10;AI-generated content may be incorrect.">
            <a:extLst>
              <a:ext uri="{FF2B5EF4-FFF2-40B4-BE49-F238E27FC236}">
                <a16:creationId xmlns:a16="http://schemas.microsoft.com/office/drawing/2014/main" id="{287EF65D-1421-4555-FA01-480D2F792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5634" y="376276"/>
            <a:ext cx="10689038" cy="6127750"/>
          </a:xfrm>
        </p:spPr>
      </p:pic>
    </p:spTree>
    <p:extLst>
      <p:ext uri="{BB962C8B-B14F-4D97-AF65-F5344CB8AC3E}">
        <p14:creationId xmlns:p14="http://schemas.microsoft.com/office/powerpoint/2010/main" val="2642533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7C2BA-33CE-3410-6145-4788B0AD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 dirty="0"/>
          </a:p>
        </p:txBody>
      </p:sp>
      <p:pic>
        <p:nvPicPr>
          <p:cNvPr id="5" name="Content Placeholder 4" descr="A screenshot of a math problem&#10;&#10;AI-generated content may be incorrect.">
            <a:extLst>
              <a:ext uri="{FF2B5EF4-FFF2-40B4-BE49-F238E27FC236}">
                <a16:creationId xmlns:a16="http://schemas.microsoft.com/office/drawing/2014/main" id="{C5E0379E-2770-5D2D-5114-E25F694A4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8638" y="365125"/>
            <a:ext cx="10435162" cy="6127750"/>
          </a:xfrm>
        </p:spPr>
      </p:pic>
    </p:spTree>
    <p:extLst>
      <p:ext uri="{BB962C8B-B14F-4D97-AF65-F5344CB8AC3E}">
        <p14:creationId xmlns:p14="http://schemas.microsoft.com/office/powerpoint/2010/main" val="794627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A1E81-2974-69EA-9122-6D5608510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 dirty="0"/>
          </a:p>
        </p:txBody>
      </p:sp>
      <p:pic>
        <p:nvPicPr>
          <p:cNvPr id="5" name="Content Placeholder 4" descr="A graph with a yellow circle and a blue circle&#10;&#10;AI-generated content may be incorrect.">
            <a:extLst>
              <a:ext uri="{FF2B5EF4-FFF2-40B4-BE49-F238E27FC236}">
                <a16:creationId xmlns:a16="http://schemas.microsoft.com/office/drawing/2014/main" id="{B7B52EC2-4D53-1282-7A50-5BE976014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365125"/>
            <a:ext cx="10515599" cy="6214095"/>
          </a:xfrm>
        </p:spPr>
      </p:pic>
    </p:spTree>
    <p:extLst>
      <p:ext uri="{BB962C8B-B14F-4D97-AF65-F5344CB8AC3E}">
        <p14:creationId xmlns:p14="http://schemas.microsoft.com/office/powerpoint/2010/main" val="2119659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7EF33-3583-6DFD-33AA-9DEF5D7F4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 dirty="0"/>
          </a:p>
        </p:txBody>
      </p:sp>
      <p:pic>
        <p:nvPicPr>
          <p:cNvPr id="5" name="Content Placeholder 4" descr="A math problem with numbers and symbols&#10;&#10;AI-generated content may be incorrect.">
            <a:extLst>
              <a:ext uri="{FF2B5EF4-FFF2-40B4-BE49-F238E27FC236}">
                <a16:creationId xmlns:a16="http://schemas.microsoft.com/office/drawing/2014/main" id="{DCA8D4C8-3D80-66C8-C88F-5C0723847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452175"/>
            <a:ext cx="10515600" cy="6199833"/>
          </a:xfrm>
        </p:spPr>
      </p:pic>
    </p:spTree>
    <p:extLst>
      <p:ext uri="{BB962C8B-B14F-4D97-AF65-F5344CB8AC3E}">
        <p14:creationId xmlns:p14="http://schemas.microsoft.com/office/powerpoint/2010/main" val="2938581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th problem&#10;&#10;AI-generated content may be incorrect.">
            <a:extLst>
              <a:ext uri="{FF2B5EF4-FFF2-40B4-BE49-F238E27FC236}">
                <a16:creationId xmlns:a16="http://schemas.microsoft.com/office/drawing/2014/main" id="{0D88CB55-8E18-0B2C-98EC-B0A3E871A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932" y="610424"/>
            <a:ext cx="10279464" cy="578032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3F3BE2-AD8B-0A0C-572A-037B99319538}"/>
              </a:ext>
            </a:extLst>
          </p:cNvPr>
          <p:cNvCxnSpPr/>
          <p:nvPr/>
        </p:nvCxnSpPr>
        <p:spPr>
          <a:xfrm>
            <a:off x="6501284" y="934497"/>
            <a:ext cx="0" cy="5194998"/>
          </a:xfrm>
          <a:prstGeom prst="line">
            <a:avLst/>
          </a:prstGeom>
          <a:ln w="349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968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C5E7F-B434-EBD5-0200-14C8FA2C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 descr="A math equations and numbers&#10;&#10;AI-generated content may be incorrect.">
            <a:extLst>
              <a:ext uri="{FF2B5EF4-FFF2-40B4-BE49-F238E27FC236}">
                <a16:creationId xmlns:a16="http://schemas.microsoft.com/office/drawing/2014/main" id="{09B65014-59CE-4973-CB9D-85C79DF2B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847" y="365125"/>
            <a:ext cx="11095953" cy="6302375"/>
          </a:xfrm>
        </p:spPr>
      </p:pic>
    </p:spTree>
    <p:extLst>
      <p:ext uri="{BB962C8B-B14F-4D97-AF65-F5344CB8AC3E}">
        <p14:creationId xmlns:p14="http://schemas.microsoft.com/office/powerpoint/2010/main" val="2416596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13D9B-0026-EA12-6940-A41C32BC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/>
          </a:p>
        </p:txBody>
      </p:sp>
      <p:pic>
        <p:nvPicPr>
          <p:cNvPr id="5" name="Content Placeholder 4" descr="A graph with a line and a line&#10;&#10;AI-generated content may be incorrect.">
            <a:extLst>
              <a:ext uri="{FF2B5EF4-FFF2-40B4-BE49-F238E27FC236}">
                <a16:creationId xmlns:a16="http://schemas.microsoft.com/office/drawing/2014/main" id="{983080E5-E506-9A88-BDE7-107CA391F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6"/>
            <a:ext cx="10515600" cy="6289674"/>
          </a:xfrm>
        </p:spPr>
      </p:pic>
    </p:spTree>
    <p:extLst>
      <p:ext uri="{BB962C8B-B14F-4D97-AF65-F5344CB8AC3E}">
        <p14:creationId xmlns:p14="http://schemas.microsoft.com/office/powerpoint/2010/main" val="1629985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7650E6-A172-006D-945D-291043D58EBA}"/>
              </a:ext>
            </a:extLst>
          </p:cNvPr>
          <p:cNvSpPr txBox="1"/>
          <p:nvPr/>
        </p:nvSpPr>
        <p:spPr>
          <a:xfrm>
            <a:off x="3543300" y="2959100"/>
            <a:ext cx="55793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61988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447D-2F49-6B58-928F-2623EE5F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Linear SVM (Solving Process)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C03770-33D0-BA88-2ED8-FC1B684F81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BD" dirty="0"/>
                  <a:t>Draw all the points on plane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BD" dirty="0"/>
                  <a:t>Find the support vectors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BD" dirty="0"/>
                  <a:t>Add the bias (b) value in vectors to convert 2D to 3D form.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BD" dirty="0"/>
                  <a:t>Consider Parameters for every support vectors like </a:t>
                </a:r>
                <a14:m>
                  <m:oMath xmlns:m="http://schemas.openxmlformats.org/officeDocument/2006/math">
                    <m:r>
                      <a:rPr lang="en-BD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BD" dirty="0"/>
                  <a:t>, </a:t>
                </a:r>
                <a14:m>
                  <m:oMath xmlns:m="http://schemas.openxmlformats.org/officeDocument/2006/math">
                    <m:r>
                      <a:rPr lang="en-BD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𝑒𝑡𝑐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BD" dirty="0"/>
                  <a:t>Find the linear equations and solve them to find the parameter values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BD" dirty="0"/>
                  <a:t>Final equation for hyperplane is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C03770-33D0-BA88-2ED8-FC1B684F81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695F4E1E-61F8-067A-5D40-718518ACB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999" y="4445000"/>
            <a:ext cx="3800241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99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0842-6AA7-60E4-F887-4454E857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D" dirty="0"/>
          </a:p>
        </p:txBody>
      </p:sp>
      <p:pic>
        <p:nvPicPr>
          <p:cNvPr id="5" name="Content Placeholder 4" descr="A screenshot of a math test&#10;&#10;AI-generated content may be incorrect.">
            <a:extLst>
              <a:ext uri="{FF2B5EF4-FFF2-40B4-BE49-F238E27FC236}">
                <a16:creationId xmlns:a16="http://schemas.microsoft.com/office/drawing/2014/main" id="{606E90BA-59C0-D67E-D688-035A42270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457200"/>
            <a:ext cx="10515600" cy="6122020"/>
          </a:xfrm>
        </p:spPr>
      </p:pic>
    </p:spTree>
    <p:extLst>
      <p:ext uri="{BB962C8B-B14F-4D97-AF65-F5344CB8AC3E}">
        <p14:creationId xmlns:p14="http://schemas.microsoft.com/office/powerpoint/2010/main" val="4140984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function&#10;&#10;AI-generated content may be incorrect.">
            <a:extLst>
              <a:ext uri="{FF2B5EF4-FFF2-40B4-BE49-F238E27FC236}">
                <a16:creationId xmlns:a16="http://schemas.microsoft.com/office/drawing/2014/main" id="{73429641-E5DC-1FA7-1760-D5EA7EA81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322" y="444500"/>
            <a:ext cx="9927377" cy="616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66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C3E1C840-04B4-01F2-3855-5DA56A5832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89"/>
          <a:stretch>
            <a:fillRect/>
          </a:stretch>
        </p:blipFill>
        <p:spPr>
          <a:xfrm>
            <a:off x="564878" y="256477"/>
            <a:ext cx="11188507" cy="645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94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th problem&#10;&#10;AI-generated content may be incorrect.">
            <a:extLst>
              <a:ext uri="{FF2B5EF4-FFF2-40B4-BE49-F238E27FC236}">
                <a16:creationId xmlns:a16="http://schemas.microsoft.com/office/drawing/2014/main" id="{504E023C-5FE3-1AB3-09B3-635191CB8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59" y="295263"/>
            <a:ext cx="11239772" cy="640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34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5C5E9315-BFC0-3FC3-4E5D-FE016DA30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59" y="424605"/>
            <a:ext cx="11080702" cy="622152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E4C2DF-9524-FDE9-CCDE-3995AA7F90F1}"/>
              </a:ext>
            </a:extLst>
          </p:cNvPr>
          <p:cNvCxnSpPr/>
          <p:nvPr/>
        </p:nvCxnSpPr>
        <p:spPr>
          <a:xfrm>
            <a:off x="6010507" y="702527"/>
            <a:ext cx="85493" cy="5597912"/>
          </a:xfrm>
          <a:prstGeom prst="line">
            <a:avLst/>
          </a:prstGeom>
          <a:ln w="317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194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th equations and numbers&#10;&#10;AI-generated content may be incorrect.">
            <a:extLst>
              <a:ext uri="{FF2B5EF4-FFF2-40B4-BE49-F238E27FC236}">
                <a16:creationId xmlns:a16="http://schemas.microsoft.com/office/drawing/2014/main" id="{56223B3F-8050-D117-DA43-1F69D65C5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28" y="512776"/>
            <a:ext cx="11255189" cy="62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FDA9FAFF-B41C-F6C6-3713-42746F9D3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36" y="201706"/>
            <a:ext cx="11362328" cy="6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50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84</Words>
  <Application>Microsoft Macintosh PowerPoint</Application>
  <PresentationFormat>Widescreen</PresentationFormat>
  <Paragraphs>23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Office Theme</vt:lpstr>
      <vt:lpstr>SVM – Part 3</vt:lpstr>
      <vt:lpstr>Linear SVM (Solving Process)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Rakib Mahmud</dc:creator>
  <cp:lastModifiedBy>Rakib Mahmud</cp:lastModifiedBy>
  <cp:revision>4</cp:revision>
  <dcterms:created xsi:type="dcterms:W3CDTF">2025-10-13T16:18:55Z</dcterms:created>
  <dcterms:modified xsi:type="dcterms:W3CDTF">2025-10-14T04:54:03Z</dcterms:modified>
</cp:coreProperties>
</file>